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9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27D9-0066-4F72-A696-7BC16BE8F097}" type="datetimeFigureOut">
              <a:rPr lang="de-DE" smtClean="0"/>
              <a:t>12.04.2022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4FF7-98F5-4F67-A2F6-477C01BB0B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6986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27D9-0066-4F72-A696-7BC16BE8F097}" type="datetimeFigureOut">
              <a:rPr lang="de-DE" smtClean="0"/>
              <a:t>12.04.2022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4FF7-98F5-4F67-A2F6-477C01BB0B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7668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27D9-0066-4F72-A696-7BC16BE8F097}" type="datetimeFigureOut">
              <a:rPr lang="de-DE" smtClean="0"/>
              <a:t>12.04.2022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4FF7-98F5-4F67-A2F6-477C01BB0B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3850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27D9-0066-4F72-A696-7BC16BE8F097}" type="datetimeFigureOut">
              <a:rPr lang="de-DE" smtClean="0"/>
              <a:t>12.04.2022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4FF7-98F5-4F67-A2F6-477C01BB0B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2024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27D9-0066-4F72-A696-7BC16BE8F097}" type="datetimeFigureOut">
              <a:rPr lang="de-DE" smtClean="0"/>
              <a:t>12.04.2022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4FF7-98F5-4F67-A2F6-477C01BB0B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100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27D9-0066-4F72-A696-7BC16BE8F097}" type="datetimeFigureOut">
              <a:rPr lang="de-DE" smtClean="0"/>
              <a:t>12.04.2022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4FF7-98F5-4F67-A2F6-477C01BB0B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2995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27D9-0066-4F72-A696-7BC16BE8F097}" type="datetimeFigureOut">
              <a:rPr lang="de-DE" smtClean="0"/>
              <a:t>12.04.2022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4FF7-98F5-4F67-A2F6-477C01BB0B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9108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27D9-0066-4F72-A696-7BC16BE8F097}" type="datetimeFigureOut">
              <a:rPr lang="de-DE" smtClean="0"/>
              <a:t>12.04.2022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4FF7-98F5-4F67-A2F6-477C01BB0B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3942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27D9-0066-4F72-A696-7BC16BE8F097}" type="datetimeFigureOut">
              <a:rPr lang="de-DE" smtClean="0"/>
              <a:t>12.04.2022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4FF7-98F5-4F67-A2F6-477C01BB0B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7549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27D9-0066-4F72-A696-7BC16BE8F097}" type="datetimeFigureOut">
              <a:rPr lang="de-DE" smtClean="0"/>
              <a:t>12.04.2022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4FF7-98F5-4F67-A2F6-477C01BB0B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357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27D9-0066-4F72-A696-7BC16BE8F097}" type="datetimeFigureOut">
              <a:rPr lang="de-DE" smtClean="0"/>
              <a:t>12.04.2022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4FF7-98F5-4F67-A2F6-477C01BB0B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8588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227D9-0066-4F72-A696-7BC16BE8F097}" type="datetimeFigureOut">
              <a:rPr lang="de-DE" smtClean="0"/>
              <a:t>12.04.2022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D4FF7-98F5-4F67-A2F6-477C01BB0B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919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+mn-lt"/>
              </a:rPr>
              <a:t>Maßnahmenentwicklung</a:t>
            </a:r>
            <a:endParaRPr lang="de-DE" dirty="0">
              <a:latin typeface="+mn-lt"/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130181"/>
              </p:ext>
            </p:extLst>
          </p:nvPr>
        </p:nvGraphicFramePr>
        <p:xfrm>
          <a:off x="368968" y="1601982"/>
          <a:ext cx="1143720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2400">
                  <a:extLst>
                    <a:ext uri="{9D8B030D-6E8A-4147-A177-3AD203B41FA5}">
                      <a16:colId xmlns:a16="http://schemas.microsoft.com/office/drawing/2014/main" val="3700567478"/>
                    </a:ext>
                  </a:extLst>
                </a:gridCol>
                <a:gridCol w="3812400">
                  <a:extLst>
                    <a:ext uri="{9D8B030D-6E8A-4147-A177-3AD203B41FA5}">
                      <a16:colId xmlns:a16="http://schemas.microsoft.com/office/drawing/2014/main" val="3713232072"/>
                    </a:ext>
                  </a:extLst>
                </a:gridCol>
                <a:gridCol w="3812400">
                  <a:extLst>
                    <a:ext uri="{9D8B030D-6E8A-4147-A177-3AD203B41FA5}">
                      <a16:colId xmlns:a16="http://schemas.microsoft.com/office/drawing/2014/main" val="2023123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Woher</a:t>
                      </a:r>
                      <a:r>
                        <a:rPr lang="de-DE" baseline="0" dirty="0" smtClean="0"/>
                        <a:t> kommen wir?</a:t>
                      </a:r>
                      <a:endParaRPr lang="de-DE" dirty="0"/>
                    </a:p>
                  </a:txBody>
                  <a:tcPr>
                    <a:solidFill>
                      <a:srgbClr val="006F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Wohin möchten wir?</a:t>
                      </a:r>
                      <a:endParaRPr lang="de-DE" dirty="0"/>
                    </a:p>
                  </a:txBody>
                  <a:tcPr>
                    <a:solidFill>
                      <a:srgbClr val="006F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Wie kommen wir da hin?</a:t>
                      </a:r>
                      <a:endParaRPr lang="de-DE" dirty="0"/>
                    </a:p>
                  </a:txBody>
                  <a:tcPr>
                    <a:solidFill>
                      <a:srgbClr val="006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104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b="0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170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b="0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270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b="0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602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b="0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33230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308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8689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605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753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+mn-lt"/>
              </a:rPr>
              <a:t>Maßnahmenentwicklung</a:t>
            </a:r>
            <a:endParaRPr lang="de-DE" dirty="0">
              <a:latin typeface="+mn-lt"/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135253"/>
              </p:ext>
            </p:extLst>
          </p:nvPr>
        </p:nvGraphicFramePr>
        <p:xfrm>
          <a:off x="368968" y="1601982"/>
          <a:ext cx="11437200" cy="513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2400">
                  <a:extLst>
                    <a:ext uri="{9D8B030D-6E8A-4147-A177-3AD203B41FA5}">
                      <a16:colId xmlns:a16="http://schemas.microsoft.com/office/drawing/2014/main" val="3700567478"/>
                    </a:ext>
                  </a:extLst>
                </a:gridCol>
                <a:gridCol w="3812400">
                  <a:extLst>
                    <a:ext uri="{9D8B030D-6E8A-4147-A177-3AD203B41FA5}">
                      <a16:colId xmlns:a16="http://schemas.microsoft.com/office/drawing/2014/main" val="3713232072"/>
                    </a:ext>
                  </a:extLst>
                </a:gridCol>
                <a:gridCol w="3812400">
                  <a:extLst>
                    <a:ext uri="{9D8B030D-6E8A-4147-A177-3AD203B41FA5}">
                      <a16:colId xmlns:a16="http://schemas.microsoft.com/office/drawing/2014/main" val="2023123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Woher</a:t>
                      </a:r>
                      <a:r>
                        <a:rPr lang="de-DE" baseline="0" dirty="0" smtClean="0"/>
                        <a:t> kommen wir?</a:t>
                      </a:r>
                      <a:endParaRPr lang="de-DE" dirty="0"/>
                    </a:p>
                  </a:txBody>
                  <a:tcPr>
                    <a:solidFill>
                      <a:srgbClr val="006F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Wohin möchten wir?</a:t>
                      </a:r>
                      <a:endParaRPr lang="de-DE" dirty="0"/>
                    </a:p>
                  </a:txBody>
                  <a:tcPr>
                    <a:solidFill>
                      <a:srgbClr val="006F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Wie kommen wir da hin?</a:t>
                      </a:r>
                      <a:endParaRPr lang="de-DE" dirty="0"/>
                    </a:p>
                  </a:txBody>
                  <a:tcPr>
                    <a:solidFill>
                      <a:srgbClr val="006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104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Beispiel: </a:t>
                      </a:r>
                    </a:p>
                    <a:p>
                      <a:r>
                        <a:rPr lang="de-DE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Analoge Vereinsanmeldung</a:t>
                      </a:r>
                    </a:p>
                    <a:p>
                      <a:r>
                        <a:rPr lang="de-DE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(Formulare zum Ausdrucken)</a:t>
                      </a:r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b="0" dirty="0" smtClean="0"/>
                        <a:t>Beispiel: </a:t>
                      </a:r>
                      <a:r>
                        <a:rPr lang="de-DE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Digitale Vereinsanmeldung</a:t>
                      </a:r>
                      <a:endParaRPr lang="de-DE" b="0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170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Beispiel: </a:t>
                      </a:r>
                    </a:p>
                    <a:p>
                      <a:r>
                        <a:rPr lang="de-DE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Analoge Sportstätte (Keine Zugangskontrollen,</a:t>
                      </a:r>
                    </a:p>
                    <a:p>
                      <a:r>
                        <a:rPr lang="de-DE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Informations-Bildschirme)</a:t>
                      </a:r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b="0" dirty="0" smtClean="0"/>
                        <a:t>Beispiel: </a:t>
                      </a:r>
                      <a:r>
                        <a:rPr lang="de-DE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Smart Facility</a:t>
                      </a:r>
                      <a:endParaRPr lang="de-DE" b="0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270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Beispiel: </a:t>
                      </a:r>
                    </a:p>
                    <a:p>
                      <a:r>
                        <a:rPr lang="de-DE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Trainingspläne in Papierform</a:t>
                      </a:r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b="0" dirty="0" smtClean="0"/>
                        <a:t>Beispiel: </a:t>
                      </a:r>
                      <a:r>
                        <a:rPr lang="de-DE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Digitale Trainingspläne</a:t>
                      </a:r>
                      <a:endParaRPr lang="de-DE" b="0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602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Beispiel: </a:t>
                      </a:r>
                    </a:p>
                    <a:p>
                      <a:r>
                        <a:rPr lang="de-DE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Training wird bei Ausfall</a:t>
                      </a:r>
                    </a:p>
                    <a:p>
                      <a:r>
                        <a:rPr lang="de-DE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telefonisch abgesagt</a:t>
                      </a:r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b="0" dirty="0" smtClean="0"/>
                        <a:t>Beispiel: </a:t>
                      </a:r>
                      <a:r>
                        <a:rPr lang="de-DE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Information des Trainingsausfalls über digitale Kanäle</a:t>
                      </a:r>
                      <a:endParaRPr lang="de-DE" b="0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33230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308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8689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605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168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Breitbild</PresentationFormat>
  <Paragraphs>23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Maßnahmenentwicklung</vt:lpstr>
      <vt:lpstr>Maßnahmenentwicklung</vt:lpstr>
    </vt:vector>
  </TitlesOfParts>
  <Company>LandesSportBund Niedersachsen e.V.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Maßnahmenentwicklung</dc:title>
  <dc:creator>Nordmeyer Sönke</dc:creator>
  <cp:lastModifiedBy>Nordmeyer Sönke</cp:lastModifiedBy>
  <cp:revision>1</cp:revision>
  <dcterms:created xsi:type="dcterms:W3CDTF">2022-04-12T17:12:53Z</dcterms:created>
  <dcterms:modified xsi:type="dcterms:W3CDTF">2022-04-12T17:13:16Z</dcterms:modified>
</cp:coreProperties>
</file>